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1" r:id="rId4"/>
    <p:sldId id="262" r:id="rId5"/>
    <p:sldId id="265" r:id="rId6"/>
    <p:sldId id="266" r:id="rId7"/>
    <p:sldId id="267" r:id="rId8"/>
    <p:sldId id="268" r:id="rId9"/>
    <p:sldId id="271" r:id="rId10"/>
    <p:sldId id="270" r:id="rId11"/>
    <p:sldId id="269" r:id="rId12"/>
    <p:sldId id="272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15A"/>
    <a:srgbClr val="E6E6E6"/>
    <a:srgbClr val="616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8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0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9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73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47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4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3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83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9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7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51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2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0.bin"/><Relationship Id="rId4" Type="http://schemas.openxmlformats.org/officeDocument/2006/relationships/hyperlink" Target="https://code.visualstudio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1.bin"/><Relationship Id="rId4" Type="http://schemas.openxmlformats.org/officeDocument/2006/relationships/hyperlink" Target="https://code.visualstudio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2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png"/><Relationship Id="rId4" Type="http://schemas.openxmlformats.org/officeDocument/2006/relationships/hyperlink" Target="https://www.jetbrains.com/ko-kr/pycharm/download/#section=window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2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363609" y="1424224"/>
            <a:ext cx="5433996" cy="3947311"/>
            <a:chOff x="3363609" y="1424224"/>
            <a:chExt cx="5433996" cy="394731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3917049" y="1692324"/>
              <a:ext cx="4880556" cy="3495916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3363609" y="1980394"/>
              <a:ext cx="5041251" cy="301402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3579173" y="1630802"/>
              <a:ext cx="5063108" cy="640391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24000" tIns="72000" rIns="576000" bIns="0" rtlCol="0" anchor="t">
              <a:noAutofit/>
            </a:bodyPr>
            <a:lstStyle/>
            <a:p>
              <a:pPr algn="r">
                <a:defRPr/>
              </a:pPr>
              <a:r>
                <a:rPr lang="en-US" altLang="ko-KR" sz="24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DONG-A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UNIVERSITY</a:t>
              </a:r>
              <a:endParaRPr lang="ko-KR" altLang="en-US" sz="2400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3579173" y="2271193"/>
              <a:ext cx="5063108" cy="2902133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r>
                <a:rPr lang="en-US" altLang="ko-KR" sz="4400" kern="0" dirty="0">
                  <a:ln w="12700">
                    <a:noFill/>
                  </a:ln>
                  <a:solidFill>
                    <a:srgbClr val="61667D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CPU</a:t>
              </a:r>
              <a:r>
                <a:rPr lang="ko-KR" altLang="en-US" sz="1100" dirty="0">
                  <a:ln w="12700">
                    <a:noFill/>
                  </a:ln>
                  <a:solidFill>
                    <a:srgbClr val="61667D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endParaRPr lang="en-US" altLang="ko-KR" sz="1100" dirty="0">
                <a:ln w="12700">
                  <a:noFill/>
                </a:ln>
                <a:solidFill>
                  <a:srgbClr val="61667D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  <a:p>
              <a:pPr algn="ctr">
                <a:defRPr/>
              </a:pPr>
              <a:r>
                <a:rPr lang="en-US" altLang="ko-KR" sz="4400" b="1" kern="0" dirty="0">
                  <a:ln w="12700">
                    <a:noFill/>
                  </a:ln>
                  <a:solidFill>
                    <a:srgbClr val="61667D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Study   </a:t>
              </a:r>
            </a:p>
            <a:p>
              <a:pPr algn="ctr">
                <a:defRPr/>
              </a:pPr>
              <a:endParaRPr lang="en-US" altLang="ko-KR" sz="1000" kern="0" dirty="0">
                <a:solidFill>
                  <a:srgbClr val="61667D"/>
                </a:solidFill>
              </a:endParaRPr>
            </a:p>
            <a:p>
              <a:pPr algn="ctr"/>
              <a:endParaRPr lang="ko-KR" altLang="en-US" sz="2800" dirty="0">
                <a:solidFill>
                  <a:srgbClr val="61667D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4151" y="5371535"/>
              <a:ext cx="2520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35" y="5371535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3895217" y="1424224"/>
              <a:ext cx="1397282" cy="1212980"/>
              <a:chOff x="1037902" y="152395"/>
              <a:chExt cx="2543774" cy="2208250"/>
            </a:xfrm>
          </p:grpSpPr>
          <p:sp>
            <p:nvSpPr>
              <p:cNvPr id="16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17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26" name="Picture 2" descr="Python] 파이썬 문법과 라이브러리 총정리">
            <a:extLst>
              <a:ext uri="{FF2B5EF4-FFF2-40B4-BE49-F238E27FC236}">
                <a16:creationId xmlns:a16="http://schemas.microsoft.com/office/drawing/2014/main" id="{B3892750-CE93-4698-BE06-7EC732D9C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4076845" y="1445509"/>
            <a:ext cx="748916" cy="82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7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-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Pycharm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4D332703-0208-4BF8-AB50-9D61E200DF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082049"/>
              </p:ext>
            </p:extLst>
          </p:nvPr>
        </p:nvGraphicFramePr>
        <p:xfrm>
          <a:off x="1323710" y="1666819"/>
          <a:ext cx="5211563" cy="4071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비트맵 이미지" r:id="rId4" imgW="6652440" imgH="5196960" progId="Paint.Picture">
                  <p:embed/>
                </p:oleObj>
              </mc:Choice>
              <mc:Fallback>
                <p:oleObj name="비트맵 이미지" r:id="rId4" imgW="6652440" imgH="5196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3710" y="1666819"/>
                        <a:ext cx="5211563" cy="4071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722C2745-7662-461A-BAF5-51C2D9DD4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82302"/>
              </p:ext>
            </p:extLst>
          </p:nvPr>
        </p:nvGraphicFramePr>
        <p:xfrm>
          <a:off x="7054198" y="1681331"/>
          <a:ext cx="2727325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비트맵 이미지" r:id="rId6" imgW="2728080" imgH="1851840" progId="Paint.Picture">
                  <p:embed/>
                </p:oleObj>
              </mc:Choice>
              <mc:Fallback>
                <p:oleObj name="비트맵 이미지" r:id="rId6" imgW="2728080" imgH="1851840" progId="Paint.Picture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E6A72587-3879-4CE7-B09E-80E7F29D73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54198" y="1681331"/>
                        <a:ext cx="2727325" cy="185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A74518BF-82EF-4DC4-B13C-17084DD044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52533"/>
              </p:ext>
            </p:extLst>
          </p:nvPr>
        </p:nvGraphicFramePr>
        <p:xfrm>
          <a:off x="7054197" y="4200170"/>
          <a:ext cx="2727325" cy="1476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비트맵 이미지" r:id="rId8" imgW="2849760" imgH="1257480" progId="Paint.Picture">
                  <p:embed/>
                </p:oleObj>
              </mc:Choice>
              <mc:Fallback>
                <p:oleObj name="비트맵 이미지" r:id="rId8" imgW="2849760" imgH="1257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54197" y="4200170"/>
                        <a:ext cx="2727325" cy="1476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687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-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Pycharm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F523EF3C-4ADF-42FB-B110-00CCAAF74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011409"/>
              </p:ext>
            </p:extLst>
          </p:nvPr>
        </p:nvGraphicFramePr>
        <p:xfrm>
          <a:off x="1075225" y="1666819"/>
          <a:ext cx="6256337" cy="342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비트맵 이미지" r:id="rId4" imgW="6256080" imgH="3421440" progId="Paint.Picture">
                  <p:embed/>
                </p:oleObj>
              </mc:Choice>
              <mc:Fallback>
                <p:oleObj name="비트맵 이미지" r:id="rId4" imgW="6256080" imgH="3421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225" y="1666819"/>
                        <a:ext cx="6256337" cy="342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6883FD7A-C176-4255-8B84-A483C9266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204521"/>
              </p:ext>
            </p:extLst>
          </p:nvPr>
        </p:nvGraphicFramePr>
        <p:xfrm>
          <a:off x="4600422" y="3540590"/>
          <a:ext cx="1905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비트맵 이미지" r:id="rId6" imgW="1905120" imgH="1181160" progId="Paint.Picture">
                  <p:embed/>
                </p:oleObj>
              </mc:Choice>
              <mc:Fallback>
                <p:oleObj name="비트맵 이미지" r:id="rId6" imgW="1905120" imgH="1181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00422" y="3540590"/>
                        <a:ext cx="19050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FD8468AD-3BF4-4155-8C93-F67B23EBC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541294"/>
              </p:ext>
            </p:extLst>
          </p:nvPr>
        </p:nvGraphicFramePr>
        <p:xfrm>
          <a:off x="1248559" y="2526430"/>
          <a:ext cx="2785896" cy="342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비트맵 이미지" r:id="rId8" imgW="2903400" imgH="3566160" progId="Paint.Picture">
                  <p:embed/>
                </p:oleObj>
              </mc:Choice>
              <mc:Fallback>
                <p:oleObj name="비트맵 이미지" r:id="rId8" imgW="2903400" imgH="3566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48559" y="2526430"/>
                        <a:ext cx="2785896" cy="342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025C1638-8E8E-4C1C-85AF-553A99432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491362"/>
              </p:ext>
            </p:extLst>
          </p:nvPr>
        </p:nvGraphicFramePr>
        <p:xfrm>
          <a:off x="7101128" y="2702258"/>
          <a:ext cx="4147202" cy="359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비트맵 이미지" r:id="rId10" imgW="4152960" imgH="2042280" progId="Paint.Picture">
                  <p:embed/>
                </p:oleObj>
              </mc:Choice>
              <mc:Fallback>
                <p:oleObj name="비트맵 이미지" r:id="rId10" imgW="4152960" imgH="2042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01128" y="2702258"/>
                        <a:ext cx="4147202" cy="359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895DA2-6EF2-43FD-BF8D-BDB78D49D503}"/>
              </a:ext>
            </a:extLst>
          </p:cNvPr>
          <p:cNvCxnSpPr/>
          <p:nvPr/>
        </p:nvCxnSpPr>
        <p:spPr>
          <a:xfrm>
            <a:off x="4114800" y="4168588"/>
            <a:ext cx="385482" cy="0"/>
          </a:xfrm>
          <a:prstGeom prst="straightConnector1">
            <a:avLst/>
          </a:prstGeom>
          <a:ln w="57150">
            <a:solidFill>
              <a:srgbClr val="FD6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27FBCE6-4F5B-405E-A665-7F628D91E021}"/>
              </a:ext>
            </a:extLst>
          </p:cNvPr>
          <p:cNvCxnSpPr/>
          <p:nvPr/>
        </p:nvCxnSpPr>
        <p:spPr>
          <a:xfrm>
            <a:off x="6624917" y="4168588"/>
            <a:ext cx="385482" cy="0"/>
          </a:xfrm>
          <a:prstGeom prst="straightConnector1">
            <a:avLst/>
          </a:prstGeom>
          <a:ln w="57150">
            <a:solidFill>
              <a:srgbClr val="FD61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–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VScode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AE090-8CB9-4718-955A-AB3C90FD0836}"/>
              </a:ext>
            </a:extLst>
          </p:cNvPr>
          <p:cNvSpPr txBox="1"/>
          <p:nvPr/>
        </p:nvSpPr>
        <p:spPr>
          <a:xfrm>
            <a:off x="1371600" y="1604682"/>
            <a:ext cx="50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dirty="0">
                <a:hlinkClick r:id="rId4"/>
              </a:rPr>
              <a:t>Visual Studio Code - Code Editing. Redefined</a:t>
            </a:r>
            <a:endParaRPr lang="ko-KR" altLang="en-US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4DB8A9CE-17BE-45E5-8BE6-E08F71D3A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240930"/>
              </p:ext>
            </p:extLst>
          </p:nvPr>
        </p:nvGraphicFramePr>
        <p:xfrm>
          <a:off x="1371600" y="2018298"/>
          <a:ext cx="8014166" cy="4234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비트맵 이미지" r:id="rId5" imgW="11727360" imgH="6195240" progId="Paint.Picture">
                  <p:embed/>
                </p:oleObj>
              </mc:Choice>
              <mc:Fallback>
                <p:oleObj name="비트맵 이미지" r:id="rId5" imgW="11727360" imgH="6195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1600" y="2018298"/>
                        <a:ext cx="8014166" cy="4234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49F2576-F5AF-4E0B-9A19-198FFD0C4CA0}"/>
              </a:ext>
            </a:extLst>
          </p:cNvPr>
          <p:cNvSpPr/>
          <p:nvPr/>
        </p:nvSpPr>
        <p:spPr>
          <a:xfrm>
            <a:off x="3207330" y="5056096"/>
            <a:ext cx="288905" cy="251012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96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–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VScode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9AE090-8CB9-4718-955A-AB3C90FD0836}"/>
              </a:ext>
            </a:extLst>
          </p:cNvPr>
          <p:cNvSpPr txBox="1"/>
          <p:nvPr/>
        </p:nvSpPr>
        <p:spPr>
          <a:xfrm>
            <a:off x="1371600" y="1604682"/>
            <a:ext cx="50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dirty="0">
                <a:hlinkClick r:id="rId4"/>
              </a:rPr>
              <a:t>Visual Studio Code - Code Editing. Redefined</a:t>
            </a:r>
            <a:endParaRPr lang="ko-KR" altLang="en-US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4DB8A9CE-17BE-45E5-8BE6-E08F71D3A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871137"/>
              </p:ext>
            </p:extLst>
          </p:nvPr>
        </p:nvGraphicFramePr>
        <p:xfrm>
          <a:off x="797858" y="2001193"/>
          <a:ext cx="7100048" cy="4234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비트맵 이미지" r:id="rId5" imgW="11727360" imgH="6195240" progId="Paint.Picture">
                  <p:embed/>
                </p:oleObj>
              </mc:Choice>
              <mc:Fallback>
                <p:oleObj name="비트맵 이미지" r:id="rId5" imgW="11727360" imgH="6195240" progId="Paint.Picture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4DB8A9CE-17BE-45E5-8BE6-E08F71D3A1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7858" y="2001193"/>
                        <a:ext cx="7100048" cy="4234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49F2576-F5AF-4E0B-9A19-198FFD0C4CA0}"/>
              </a:ext>
            </a:extLst>
          </p:cNvPr>
          <p:cNvSpPr/>
          <p:nvPr/>
        </p:nvSpPr>
        <p:spPr>
          <a:xfrm>
            <a:off x="2400508" y="5056096"/>
            <a:ext cx="288905" cy="251012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FFAE3F31-30E9-4FE0-94B9-975329082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566926"/>
              </p:ext>
            </p:extLst>
          </p:nvPr>
        </p:nvGraphicFramePr>
        <p:xfrm>
          <a:off x="4642286" y="1628876"/>
          <a:ext cx="5867400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비트맵 이미지" r:id="rId7" imgW="5867280" imgH="3863520" progId="Paint.Picture">
                  <p:embed/>
                </p:oleObj>
              </mc:Choice>
              <mc:Fallback>
                <p:oleObj name="비트맵 이미지" r:id="rId7" imgW="5867280" imgH="3863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2286" y="1628876"/>
                        <a:ext cx="5867400" cy="386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299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–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VScode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FFAE3F31-30E9-4FE0-94B9-975329082D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929665"/>
              </p:ext>
            </p:extLst>
          </p:nvPr>
        </p:nvGraphicFramePr>
        <p:xfrm>
          <a:off x="951865" y="1769704"/>
          <a:ext cx="5238012" cy="386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비트맵 이미지" r:id="rId4" imgW="5867280" imgH="3863520" progId="Paint.Picture">
                  <p:embed/>
                </p:oleObj>
              </mc:Choice>
              <mc:Fallback>
                <p:oleObj name="비트맵 이미지" r:id="rId4" imgW="5867280" imgH="3863520" progId="Paint.Picture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FFAE3F31-30E9-4FE0-94B9-975329082D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865" y="1769704"/>
                        <a:ext cx="5238012" cy="386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506F6A8-9D5E-443F-AAA0-CEFD3D541AAD}"/>
              </a:ext>
            </a:extLst>
          </p:cNvPr>
          <p:cNvSpPr/>
          <p:nvPr/>
        </p:nvSpPr>
        <p:spPr>
          <a:xfrm>
            <a:off x="963530" y="3980331"/>
            <a:ext cx="288905" cy="251012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14E2E8F-003B-481C-B8F7-5764536465F7}"/>
              </a:ext>
            </a:extLst>
          </p:cNvPr>
          <p:cNvSpPr/>
          <p:nvPr/>
        </p:nvSpPr>
        <p:spPr>
          <a:xfrm>
            <a:off x="1475866" y="2411507"/>
            <a:ext cx="512337" cy="268939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94EFD5B-304D-48CE-A861-C3F8599C4429}"/>
              </a:ext>
            </a:extLst>
          </p:cNvPr>
          <p:cNvSpPr/>
          <p:nvPr/>
        </p:nvSpPr>
        <p:spPr>
          <a:xfrm>
            <a:off x="1396175" y="2781450"/>
            <a:ext cx="1284272" cy="565221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4754D-D656-4504-9FCD-53CCFC6CDBE8}"/>
              </a:ext>
            </a:extLst>
          </p:cNvPr>
          <p:cNvSpPr txBox="1"/>
          <p:nvPr/>
        </p:nvSpPr>
        <p:spPr>
          <a:xfrm>
            <a:off x="924395" y="5734683"/>
            <a:ext cx="246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Python </a:t>
            </a:r>
            <a:r>
              <a:rPr lang="ko-KR" altLang="en-US" sz="1400" dirty="0"/>
              <a:t>검색 후 설치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10BA344E-4EA1-417C-895E-CC21160D32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980046"/>
              </p:ext>
            </p:extLst>
          </p:nvPr>
        </p:nvGraphicFramePr>
        <p:xfrm>
          <a:off x="5414682" y="1758944"/>
          <a:ext cx="5833648" cy="2581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비트맵 이미지" r:id="rId6" imgW="8473320" imgH="3749040" progId="Paint.Picture">
                  <p:embed/>
                </p:oleObj>
              </mc:Choice>
              <mc:Fallback>
                <p:oleObj name="비트맵 이미지" r:id="rId6" imgW="8473320" imgH="3749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4682" y="1758944"/>
                        <a:ext cx="5833648" cy="2581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BE80F2A-3C56-451F-9480-C1787B77C375}"/>
              </a:ext>
            </a:extLst>
          </p:cNvPr>
          <p:cNvSpPr txBox="1"/>
          <p:nvPr/>
        </p:nvSpPr>
        <p:spPr>
          <a:xfrm>
            <a:off x="6580094" y="1436664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Ctrl + shift + p</a:t>
            </a:r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205280B-729D-4802-BCBE-1F397DBD6F04}"/>
              </a:ext>
            </a:extLst>
          </p:cNvPr>
          <p:cNvSpPr/>
          <p:nvPr/>
        </p:nvSpPr>
        <p:spPr>
          <a:xfrm>
            <a:off x="6654704" y="2085567"/>
            <a:ext cx="4033850" cy="406621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EE63FC88-F600-4363-A239-3660E823E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881256"/>
              </p:ext>
            </p:extLst>
          </p:nvPr>
        </p:nvGraphicFramePr>
        <p:xfrm>
          <a:off x="5556193" y="3560864"/>
          <a:ext cx="5791200" cy="233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비트맵 이미지" r:id="rId8" imgW="5791320" imgH="2331720" progId="Paint.Picture">
                  <p:embed/>
                </p:oleObj>
              </mc:Choice>
              <mc:Fallback>
                <p:oleObj name="비트맵 이미지" r:id="rId8" imgW="5791320" imgH="2331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6193" y="3560864"/>
                        <a:ext cx="5791200" cy="233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89CC53E-F965-4708-AACE-5FD542B6CF98}"/>
              </a:ext>
            </a:extLst>
          </p:cNvPr>
          <p:cNvSpPr/>
          <p:nvPr/>
        </p:nvSpPr>
        <p:spPr>
          <a:xfrm>
            <a:off x="5531346" y="5481950"/>
            <a:ext cx="4804959" cy="406621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72E17-DD2F-41E0-9C1A-231C06F4EE56}"/>
              </a:ext>
            </a:extLst>
          </p:cNvPr>
          <p:cNvSpPr txBox="1"/>
          <p:nvPr/>
        </p:nvSpPr>
        <p:spPr>
          <a:xfrm>
            <a:off x="10403914" y="5500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73599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–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VScode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D72E17-DD2F-41E0-9C1A-231C06F4EE56}"/>
              </a:ext>
            </a:extLst>
          </p:cNvPr>
          <p:cNvSpPr txBox="1"/>
          <p:nvPr/>
        </p:nvSpPr>
        <p:spPr>
          <a:xfrm>
            <a:off x="10403914" y="5500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선택</a:t>
            </a: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ECF6356A-5E79-4E2A-AF90-ACE6BAC95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549176"/>
              </p:ext>
            </p:extLst>
          </p:nvPr>
        </p:nvGraphicFramePr>
        <p:xfrm>
          <a:off x="1954110" y="2076158"/>
          <a:ext cx="8283780" cy="325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비트맵 이미지" r:id="rId4" imgW="7322760" imgH="2880360" progId="Paint.Picture">
                  <p:embed/>
                </p:oleObj>
              </mc:Choice>
              <mc:Fallback>
                <p:oleObj name="비트맵 이미지" r:id="rId4" imgW="7322760" imgH="2880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4110" y="2076158"/>
                        <a:ext cx="8283780" cy="3257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4672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–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VScode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D72E17-DD2F-41E0-9C1A-231C06F4EE56}"/>
              </a:ext>
            </a:extLst>
          </p:cNvPr>
          <p:cNvSpPr txBox="1"/>
          <p:nvPr/>
        </p:nvSpPr>
        <p:spPr>
          <a:xfrm>
            <a:off x="10403914" y="5500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선택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A06CEC0D-D408-49D9-BEE6-C33E1D9E96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7548"/>
              </p:ext>
            </p:extLst>
          </p:nvPr>
        </p:nvGraphicFramePr>
        <p:xfrm>
          <a:off x="1598466" y="1843474"/>
          <a:ext cx="8542338" cy="372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비트맵 이미지" r:id="rId4" imgW="8542080" imgH="3726360" progId="Paint.Picture">
                  <p:embed/>
                </p:oleObj>
              </mc:Choice>
              <mc:Fallback>
                <p:oleObj name="비트맵 이미지" r:id="rId4" imgW="8542080" imgH="3726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8466" y="1843474"/>
                        <a:ext cx="8542338" cy="372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5666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–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VScode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D72E17-DD2F-41E0-9C1A-231C06F4EE56}"/>
              </a:ext>
            </a:extLst>
          </p:cNvPr>
          <p:cNvSpPr txBox="1"/>
          <p:nvPr/>
        </p:nvSpPr>
        <p:spPr>
          <a:xfrm>
            <a:off x="10403914" y="5500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선택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D266C0DD-9707-4C0C-BAC3-86602CD70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088902"/>
              </p:ext>
            </p:extLst>
          </p:nvPr>
        </p:nvGraphicFramePr>
        <p:xfrm>
          <a:off x="1731661" y="1883197"/>
          <a:ext cx="8305800" cy="380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비트맵 이미지" r:id="rId4" imgW="8305920" imgH="3802320" progId="Paint.Picture">
                  <p:embed/>
                </p:oleObj>
              </mc:Choice>
              <mc:Fallback>
                <p:oleObj name="비트맵 이미지" r:id="rId4" imgW="8305920" imgH="3802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1661" y="1883197"/>
                        <a:ext cx="8305800" cy="3802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175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01A47019-1BAB-45D1-BD1E-440BC5511F26}"/>
              </a:ext>
            </a:extLst>
          </p:cNvPr>
          <p:cNvSpPr txBox="1"/>
          <p:nvPr/>
        </p:nvSpPr>
        <p:spPr>
          <a:xfrm>
            <a:off x="1485008" y="1656835"/>
            <a:ext cx="33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https://www.python.org/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DC76E-BB1A-4FEE-888B-CA1824590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94" y="2225555"/>
            <a:ext cx="8023412" cy="38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07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414806-DD28-4B30-A956-CA75CFA5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800" y="2200133"/>
            <a:ext cx="8024400" cy="364794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93FA4-3B7A-4D62-BAB6-719FEFE9E039}"/>
              </a:ext>
            </a:extLst>
          </p:cNvPr>
          <p:cNvSpPr/>
          <p:nvPr/>
        </p:nvSpPr>
        <p:spPr>
          <a:xfrm>
            <a:off x="5441579" y="3587759"/>
            <a:ext cx="770962" cy="383607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951FE6-E58D-481B-8371-CD4AC9D6AA0C}"/>
              </a:ext>
            </a:extLst>
          </p:cNvPr>
          <p:cNvSpPr/>
          <p:nvPr/>
        </p:nvSpPr>
        <p:spPr>
          <a:xfrm>
            <a:off x="3783108" y="2861618"/>
            <a:ext cx="770962" cy="383607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120F340-E3D7-495A-8B61-2AAEB4AB79DB}"/>
              </a:ext>
            </a:extLst>
          </p:cNvPr>
          <p:cNvGrpSpPr/>
          <p:nvPr/>
        </p:nvGrpSpPr>
        <p:grpSpPr>
          <a:xfrm>
            <a:off x="1116675" y="2052314"/>
            <a:ext cx="4555472" cy="3017100"/>
            <a:chOff x="1278184" y="1810267"/>
            <a:chExt cx="5024276" cy="3017100"/>
          </a:xfrm>
        </p:grpSpPr>
        <p:graphicFrame>
          <p:nvGraphicFramePr>
            <p:cNvPr id="3" name="개체 2">
              <a:extLst>
                <a:ext uri="{FF2B5EF4-FFF2-40B4-BE49-F238E27FC236}">
                  <a16:creationId xmlns:a16="http://schemas.microsoft.com/office/drawing/2014/main" id="{AB650E82-AAE0-41B6-B278-DA741C5B8D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2136790"/>
                </p:ext>
              </p:extLst>
            </p:nvPr>
          </p:nvGraphicFramePr>
          <p:xfrm>
            <a:off x="1278184" y="1810267"/>
            <a:ext cx="5024276" cy="3017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" name="비트맵 이미지" r:id="rId4" imgW="6294240" imgH="3779640" progId="Paint.Picture">
                    <p:embed/>
                  </p:oleObj>
                </mc:Choice>
                <mc:Fallback>
                  <p:oleObj name="비트맵 이미지" r:id="rId4" imgW="6294240" imgH="377964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278184" y="1810267"/>
                          <a:ext cx="5024276" cy="3017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FD7C8C3-6930-4BFC-97C1-99CCC09DFCD0}"/>
                </a:ext>
              </a:extLst>
            </p:cNvPr>
            <p:cNvSpPr/>
            <p:nvPr/>
          </p:nvSpPr>
          <p:spPr>
            <a:xfrm>
              <a:off x="2745707" y="4589929"/>
              <a:ext cx="1425387" cy="197227"/>
            </a:xfrm>
            <a:prstGeom prst="roundRect">
              <a:avLst/>
            </a:prstGeom>
            <a:noFill/>
            <a:ln w="38100">
              <a:solidFill>
                <a:srgbClr val="FD6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F0D7B916-8B85-4C5C-A4A1-FDCBA966B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620465"/>
              </p:ext>
            </p:extLst>
          </p:nvPr>
        </p:nvGraphicFramePr>
        <p:xfrm>
          <a:off x="6010023" y="2054190"/>
          <a:ext cx="4555472" cy="301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비트맵 이미지" r:id="rId6" imgW="6294240" imgH="3779640" progId="Paint.Picture">
                  <p:embed/>
                </p:oleObj>
              </mc:Choice>
              <mc:Fallback>
                <p:oleObj name="비트맵 이미지" r:id="rId6" imgW="6294240" imgH="3779640" progId="Paint.Picture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AB650E82-AAE0-41B6-B278-DA741C5B8D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0023" y="2054190"/>
                        <a:ext cx="4555472" cy="301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CB051E4-7CC4-44CC-8511-ED7A1F0A1A72}"/>
              </a:ext>
            </a:extLst>
          </p:cNvPr>
          <p:cNvSpPr/>
          <p:nvPr/>
        </p:nvSpPr>
        <p:spPr>
          <a:xfrm>
            <a:off x="7216490" y="3012139"/>
            <a:ext cx="2949486" cy="762001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9337327-854C-4DA9-A9D9-3C912C923C6D}"/>
              </a:ext>
            </a:extLst>
          </p:cNvPr>
          <p:cNvCxnSpPr/>
          <p:nvPr/>
        </p:nvCxnSpPr>
        <p:spPr>
          <a:xfrm>
            <a:off x="5609396" y="3478306"/>
            <a:ext cx="337876" cy="0"/>
          </a:xfrm>
          <a:prstGeom prst="straightConnector1">
            <a:avLst/>
          </a:prstGeom>
          <a:ln w="38100">
            <a:solidFill>
              <a:srgbClr val="FD615A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16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B632F6C-5CCD-4AB3-9494-E9A3275807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973578"/>
              </p:ext>
            </p:extLst>
          </p:nvPr>
        </p:nvGraphicFramePr>
        <p:xfrm>
          <a:off x="951866" y="1954889"/>
          <a:ext cx="5063452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비트맵 이미지" r:id="rId4" imgW="6301800" imgH="3825360" progId="Paint.Picture">
                  <p:embed/>
                </p:oleObj>
              </mc:Choice>
              <mc:Fallback>
                <p:oleObj name="비트맵 이미지" r:id="rId4" imgW="6301800" imgH="3825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866" y="1954889"/>
                        <a:ext cx="5063452" cy="382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4CDB947A-7410-45FF-B44D-D8810B0CC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528324"/>
              </p:ext>
            </p:extLst>
          </p:nvPr>
        </p:nvGraphicFramePr>
        <p:xfrm>
          <a:off x="6176685" y="1954888"/>
          <a:ext cx="5063450" cy="3825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비트맵 이미지" r:id="rId6" imgW="6294240" imgH="3855600" progId="Paint.Picture">
                  <p:embed/>
                </p:oleObj>
              </mc:Choice>
              <mc:Fallback>
                <p:oleObj name="비트맵 이미지" r:id="rId6" imgW="6294240" imgH="3855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6685" y="1954888"/>
                        <a:ext cx="5063450" cy="3825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19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1C51D83-7403-4328-8262-83B638D75B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727875"/>
              </p:ext>
            </p:extLst>
          </p:nvPr>
        </p:nvGraphicFramePr>
        <p:xfrm>
          <a:off x="813962" y="1662806"/>
          <a:ext cx="4858185" cy="4462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비트맵 이미지" r:id="rId4" imgW="7208640" imgH="6621840" progId="Paint.Picture">
                  <p:embed/>
                </p:oleObj>
              </mc:Choice>
              <mc:Fallback>
                <p:oleObj name="비트맵 이미지" r:id="rId4" imgW="7208640" imgH="6621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962" y="1662806"/>
                        <a:ext cx="4858185" cy="4462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1C2AE241-E171-499D-AAD2-8A8413F33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109688"/>
              </p:ext>
            </p:extLst>
          </p:nvPr>
        </p:nvGraphicFramePr>
        <p:xfrm>
          <a:off x="6296844" y="1662806"/>
          <a:ext cx="4943291" cy="4462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비트맵 이미지" r:id="rId6" imgW="5943600" imgH="5852160" progId="Paint.Picture">
                  <p:embed/>
                </p:oleObj>
              </mc:Choice>
              <mc:Fallback>
                <p:oleObj name="비트맵 이미지" r:id="rId6" imgW="5943600" imgH="5852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96844" y="1662806"/>
                        <a:ext cx="4943291" cy="4462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162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1C51D83-7403-4328-8262-83B638D75B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3962" y="1662806"/>
          <a:ext cx="4858185" cy="4462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비트맵 이미지" r:id="rId4" imgW="7208640" imgH="6621840" progId="Paint.Picture">
                  <p:embed/>
                </p:oleObj>
              </mc:Choice>
              <mc:Fallback>
                <p:oleObj name="비트맵 이미지" r:id="rId4" imgW="7208640" imgH="6621840" progId="Paint.Picture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61C51D83-7403-4328-8262-83B638D75B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962" y="1662806"/>
                        <a:ext cx="4858185" cy="4462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1C2AE241-E171-499D-AAD2-8A8413F331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6844" y="1662806"/>
          <a:ext cx="4943291" cy="4462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비트맵 이미지" r:id="rId6" imgW="5943600" imgH="5852160" progId="Paint.Picture">
                  <p:embed/>
                </p:oleObj>
              </mc:Choice>
              <mc:Fallback>
                <p:oleObj name="비트맵 이미지" r:id="rId6" imgW="5943600" imgH="5852160" progId="Paint.Picture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1C2AE241-E171-499D-AAD2-8A8413F331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96844" y="1662806"/>
                        <a:ext cx="4943291" cy="4462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18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-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Pycharm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1A53C-3302-4322-9A09-FEF75C0BF1E8}"/>
              </a:ext>
            </a:extLst>
          </p:cNvPr>
          <p:cNvSpPr txBox="1"/>
          <p:nvPr/>
        </p:nvSpPr>
        <p:spPr>
          <a:xfrm>
            <a:off x="1162785" y="1613647"/>
            <a:ext cx="816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https://www.jetbrains.com/ko-kr/pycharm/download/#section=windows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320037-955B-4C38-A0EC-34CA3C961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785" y="2188160"/>
            <a:ext cx="6098627" cy="409863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2A3D1C7-94C2-4D49-B83F-B9714E8BC74B}"/>
              </a:ext>
            </a:extLst>
          </p:cNvPr>
          <p:cNvSpPr/>
          <p:nvPr/>
        </p:nvSpPr>
        <p:spPr>
          <a:xfrm>
            <a:off x="4419599" y="4737848"/>
            <a:ext cx="837431" cy="345140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D2A39DF3-7019-4361-BC1D-BAB8DA02E5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358302"/>
              </p:ext>
            </p:extLst>
          </p:nvPr>
        </p:nvGraphicFramePr>
        <p:xfrm>
          <a:off x="7418339" y="2170629"/>
          <a:ext cx="3747394" cy="3076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비트맵 이미지" r:id="rId6" imgW="4389120" imgH="3604320" progId="Paint.Picture">
                  <p:embed/>
                </p:oleObj>
              </mc:Choice>
              <mc:Fallback>
                <p:oleObj name="비트맵 이미지" r:id="rId6" imgW="4389120" imgH="3604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18339" y="2170629"/>
                        <a:ext cx="3747394" cy="3076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6E45524-13CC-4A54-8436-69BC8FF34AD5}"/>
              </a:ext>
            </a:extLst>
          </p:cNvPr>
          <p:cNvSpPr txBox="1"/>
          <p:nvPr/>
        </p:nvSpPr>
        <p:spPr>
          <a:xfrm>
            <a:off x="7404845" y="5414682"/>
            <a:ext cx="4191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설정 시 모두 체크를 권장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Create</a:t>
            </a:r>
            <a:r>
              <a:rPr lang="ko-KR" altLang="en-US" sz="1200" dirty="0"/>
              <a:t> </a:t>
            </a:r>
            <a:r>
              <a:rPr lang="en-US" altLang="ko-KR" sz="1200" dirty="0"/>
              <a:t>Desktop Shortcut : </a:t>
            </a:r>
            <a:r>
              <a:rPr lang="ko-KR" altLang="en-US" sz="1200" dirty="0"/>
              <a:t>본인 </a:t>
            </a:r>
            <a:r>
              <a:rPr lang="en-US" altLang="ko-KR" sz="1200" dirty="0"/>
              <a:t>PC</a:t>
            </a:r>
            <a:r>
              <a:rPr lang="ko-KR" altLang="en-US" sz="1200" dirty="0"/>
              <a:t>가 </a:t>
            </a:r>
            <a:r>
              <a:rPr lang="en-US" altLang="ko-KR" sz="1200" dirty="0"/>
              <a:t>64bit</a:t>
            </a:r>
            <a:r>
              <a:rPr lang="ko-KR" altLang="en-US" sz="1200" dirty="0"/>
              <a:t>면 체크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Update Path variable : </a:t>
            </a:r>
            <a:r>
              <a:rPr lang="ko-KR" altLang="en-US" sz="1200" dirty="0"/>
              <a:t>명령 프롬프트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Pycharm</a:t>
            </a:r>
            <a:r>
              <a:rPr lang="ko-KR" altLang="en-US" sz="1200" dirty="0"/>
              <a:t>에 접근 가능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522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8561" y="205811"/>
            <a:ext cx="11785920" cy="6301465"/>
            <a:chOff x="178561" y="205811"/>
            <a:chExt cx="11785920" cy="63014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69AC440-F733-447C-B423-989F959317C2}"/>
                </a:ext>
              </a:extLst>
            </p:cNvPr>
            <p:cNvSpPr/>
            <p:nvPr/>
          </p:nvSpPr>
          <p:spPr>
            <a:xfrm>
              <a:off x="951865" y="622437"/>
              <a:ext cx="10889256" cy="5876855"/>
            </a:xfrm>
            <a:prstGeom prst="roundRect">
              <a:avLst>
                <a:gd name="adj" fmla="val 7307"/>
              </a:avLst>
            </a:prstGeom>
            <a:solidFill>
              <a:srgbClr val="4F5365">
                <a:alpha val="27000"/>
              </a:srgbClr>
            </a:solidFill>
            <a:ln w="38100" cap="rnd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0248FE-1C0A-4903-9311-EDA5C0440F8D}"/>
                </a:ext>
              </a:extLst>
            </p:cNvPr>
            <p:cNvSpPr/>
            <p:nvPr/>
          </p:nvSpPr>
          <p:spPr>
            <a:xfrm>
              <a:off x="227519" y="910507"/>
              <a:ext cx="10889256" cy="5596768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38100" cap="rnd">
              <a:solidFill>
                <a:srgbClr val="E6EAF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2FB3544-A121-4D45-8B06-EEC40666A387}"/>
                </a:ext>
              </a:extLst>
            </p:cNvPr>
            <p:cNvSpPr/>
            <p:nvPr/>
          </p:nvSpPr>
          <p:spPr>
            <a:xfrm>
              <a:off x="613989" y="417256"/>
              <a:ext cx="10964022" cy="871407"/>
            </a:xfrm>
            <a:prstGeom prst="round2SameRect">
              <a:avLst>
                <a:gd name="adj1" fmla="val 42732"/>
                <a:gd name="adj2" fmla="val 0"/>
              </a:avLst>
            </a:prstGeom>
            <a:solidFill>
              <a:srgbClr val="61667D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828000" rtlCol="0" anchor="t">
              <a:noAutofit/>
            </a:bodyPr>
            <a:lstStyle/>
            <a:p>
              <a:pPr algn="ctr">
                <a:defRPr/>
              </a:pPr>
              <a:r>
                <a:rPr lang="en-US" altLang="ko-KR" sz="4000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Install</a:t>
              </a:r>
              <a:r>
                <a:rPr lang="ko-KR" altLang="en-US" sz="105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 </a:t>
              </a:r>
              <a:r>
                <a:rPr lang="en-US" altLang="ko-KR" sz="4000" b="1" kern="0" dirty="0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Python IDE - </a:t>
              </a:r>
              <a:r>
                <a:rPr lang="en-US" altLang="ko-KR" sz="4000" b="1" kern="0" dirty="0" err="1">
                  <a:ln w="12700">
                    <a:noFill/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Pycharm</a:t>
              </a:r>
              <a:endParaRPr lang="en-US" altLang="ko-KR" sz="4000" b="1" kern="0" dirty="0">
                <a:ln w="12700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C9FECFE-F40F-49F2-9FD9-41A2F1DF688D}"/>
                </a:ext>
              </a:extLst>
            </p:cNvPr>
            <p:cNvSpPr/>
            <p:nvPr/>
          </p:nvSpPr>
          <p:spPr>
            <a:xfrm>
              <a:off x="613989" y="1288663"/>
              <a:ext cx="10964022" cy="5210630"/>
            </a:xfrm>
            <a:prstGeom prst="round2SameRect">
              <a:avLst>
                <a:gd name="adj1" fmla="val 0"/>
                <a:gd name="adj2" fmla="val 8794"/>
              </a:avLst>
            </a:prstGeom>
            <a:solidFill>
              <a:schemeClr val="bg1"/>
            </a:solidFill>
            <a:ln w="38100">
              <a:solidFill>
                <a:srgbClr val="4F5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1DE302-7AAF-462D-8999-FC2864A92C4D}"/>
                </a:ext>
              </a:extLst>
            </p:cNvPr>
            <p:cNvCxnSpPr>
              <a:cxnSpLocks/>
            </p:cNvCxnSpPr>
            <p:nvPr/>
          </p:nvCxnSpPr>
          <p:spPr>
            <a:xfrm>
              <a:off x="178561" y="6499293"/>
              <a:ext cx="1141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BECDB6-67D3-410D-9933-2086B13FBF5A}"/>
                </a:ext>
              </a:extLst>
            </p:cNvPr>
            <p:cNvCxnSpPr>
              <a:cxnSpLocks/>
            </p:cNvCxnSpPr>
            <p:nvPr/>
          </p:nvCxnSpPr>
          <p:spPr>
            <a:xfrm>
              <a:off x="11712481" y="6507276"/>
              <a:ext cx="252000" cy="0"/>
            </a:xfrm>
            <a:prstGeom prst="line">
              <a:avLst/>
            </a:prstGeom>
            <a:ln w="38100" cap="rnd">
              <a:solidFill>
                <a:srgbClr val="4F5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C6297E-B024-4701-B059-47489FEC8DCF}"/>
                </a:ext>
              </a:extLst>
            </p:cNvPr>
            <p:cNvGrpSpPr/>
            <p:nvPr/>
          </p:nvGrpSpPr>
          <p:grpSpPr>
            <a:xfrm>
              <a:off x="1075225" y="205811"/>
              <a:ext cx="1397282" cy="1212980"/>
              <a:chOff x="1037902" y="152395"/>
              <a:chExt cx="2543774" cy="2208250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C3BE4018-32EF-4598-A24F-45312A8633F3}"/>
                  </a:ext>
                </a:extLst>
              </p:cNvPr>
              <p:cNvSpPr/>
              <p:nvPr/>
            </p:nvSpPr>
            <p:spPr>
              <a:xfrm>
                <a:off x="1037902" y="152395"/>
                <a:ext cx="2220502" cy="2208250"/>
              </a:xfrm>
              <a:custGeom>
                <a:avLst/>
                <a:gdLst>
                  <a:gd name="connsiteX0" fmla="*/ 220689 w 2220502"/>
                  <a:gd name="connsiteY0" fmla="*/ 0 h 2208250"/>
                  <a:gd name="connsiteX1" fmla="*/ 403573 w 2220502"/>
                  <a:gd name="connsiteY1" fmla="*/ 0 h 2208250"/>
                  <a:gd name="connsiteX2" fmla="*/ 419828 w 2220502"/>
                  <a:gd name="connsiteY2" fmla="*/ 3282 h 2208250"/>
                  <a:gd name="connsiteX3" fmla="*/ 452372 w 2220502"/>
                  <a:gd name="connsiteY3" fmla="*/ 1 h 2208250"/>
                  <a:gd name="connsiteX4" fmla="*/ 2220502 w 2220502"/>
                  <a:gd name="connsiteY4" fmla="*/ 1 h 2208250"/>
                  <a:gd name="connsiteX5" fmla="*/ 2220502 w 2220502"/>
                  <a:gd name="connsiteY5" fmla="*/ 51541 h 2208250"/>
                  <a:gd name="connsiteX6" fmla="*/ 2173121 w 2220502"/>
                  <a:gd name="connsiteY6" fmla="*/ 77259 h 2208250"/>
                  <a:gd name="connsiteX7" fmla="*/ 1973675 w 2220502"/>
                  <a:gd name="connsiteY7" fmla="*/ 452372 h 2208250"/>
                  <a:gd name="connsiteX8" fmla="*/ 1973675 w 2220502"/>
                  <a:gd name="connsiteY8" fmla="*/ 1615723 h 2208250"/>
                  <a:gd name="connsiteX9" fmla="*/ 1969042 w 2220502"/>
                  <a:gd name="connsiteY9" fmla="*/ 1615723 h 2208250"/>
                  <a:gd name="connsiteX10" fmla="*/ 1969042 w 2220502"/>
                  <a:gd name="connsiteY10" fmla="*/ 2208250 h 2208250"/>
                  <a:gd name="connsiteX11" fmla="*/ 984714 w 2220502"/>
                  <a:gd name="connsiteY11" fmla="*/ 1615723 h 2208250"/>
                  <a:gd name="connsiteX12" fmla="*/ 984330 w 2220502"/>
                  <a:gd name="connsiteY12" fmla="*/ 1615723 h 2208250"/>
                  <a:gd name="connsiteX13" fmla="*/ 2 w 2220502"/>
                  <a:gd name="connsiteY13" fmla="*/ 2208250 h 2208250"/>
                  <a:gd name="connsiteX14" fmla="*/ 2 w 2220502"/>
                  <a:gd name="connsiteY14" fmla="*/ 1615723 h 2208250"/>
                  <a:gd name="connsiteX15" fmla="*/ 0 w 2220502"/>
                  <a:gd name="connsiteY15" fmla="*/ 1615723 h 2208250"/>
                  <a:gd name="connsiteX16" fmla="*/ 0 w 2220502"/>
                  <a:gd name="connsiteY16" fmla="*/ 220689 h 2208250"/>
                  <a:gd name="connsiteX17" fmla="*/ 220689 w 2220502"/>
                  <a:gd name="connsiteY17" fmla="*/ 0 h 22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20502" h="2208250">
                    <a:moveTo>
                      <a:pt x="220689" y="0"/>
                    </a:moveTo>
                    <a:lnTo>
                      <a:pt x="403573" y="0"/>
                    </a:lnTo>
                    <a:lnTo>
                      <a:pt x="419828" y="3282"/>
                    </a:lnTo>
                    <a:lnTo>
                      <a:pt x="452372" y="1"/>
                    </a:lnTo>
                    <a:lnTo>
                      <a:pt x="2220502" y="1"/>
                    </a:lnTo>
                    <a:lnTo>
                      <a:pt x="2220502" y="51541"/>
                    </a:lnTo>
                    <a:lnTo>
                      <a:pt x="2173121" y="77259"/>
                    </a:lnTo>
                    <a:cubicBezTo>
                      <a:pt x="2052789" y="158553"/>
                      <a:pt x="1973675" y="296223"/>
                      <a:pt x="1973675" y="452372"/>
                    </a:cubicBezTo>
                    <a:lnTo>
                      <a:pt x="1973675" y="1615723"/>
                    </a:lnTo>
                    <a:lnTo>
                      <a:pt x="1969042" y="1615723"/>
                    </a:lnTo>
                    <a:lnTo>
                      <a:pt x="1969042" y="2208250"/>
                    </a:lnTo>
                    <a:lnTo>
                      <a:pt x="984714" y="1615723"/>
                    </a:lnTo>
                    <a:lnTo>
                      <a:pt x="984330" y="1615723"/>
                    </a:lnTo>
                    <a:lnTo>
                      <a:pt x="2" y="2208250"/>
                    </a:lnTo>
                    <a:lnTo>
                      <a:pt x="2" y="1615723"/>
                    </a:lnTo>
                    <a:lnTo>
                      <a:pt x="0" y="1615723"/>
                    </a:lnTo>
                    <a:lnTo>
                      <a:pt x="0" y="220689"/>
                    </a:lnTo>
                    <a:cubicBezTo>
                      <a:pt x="0" y="98806"/>
                      <a:pt x="98806" y="0"/>
                      <a:pt x="22068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>
                  <a:defRPr/>
                </a:pPr>
                <a:endParaRPr lang="ko-KR" altLang="en-US" sz="4000" dirty="0">
                  <a:solidFill>
                    <a:srgbClr val="FD615A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en-US" altLang="ko-KR" sz="900" b="1" dirty="0">
                  <a:solidFill>
                    <a:srgbClr val="FD615A"/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3230098-B01D-4D3F-B774-458AE9BBA622}"/>
                  </a:ext>
                </a:extLst>
              </p:cNvPr>
              <p:cNvSpPr/>
              <p:nvPr/>
            </p:nvSpPr>
            <p:spPr>
              <a:xfrm>
                <a:off x="3006944" y="152396"/>
                <a:ext cx="574732" cy="395484"/>
              </a:xfrm>
              <a:custGeom>
                <a:avLst/>
                <a:gdLst>
                  <a:gd name="connsiteX0" fmla="*/ 287366 w 574732"/>
                  <a:gd name="connsiteY0" fmla="*/ 0 h 395484"/>
                  <a:gd name="connsiteX1" fmla="*/ 574732 w 574732"/>
                  <a:gd name="connsiteY1" fmla="*/ 287366 h 395484"/>
                  <a:gd name="connsiteX2" fmla="*/ 574732 w 574732"/>
                  <a:gd name="connsiteY2" fmla="*/ 395484 h 395484"/>
                  <a:gd name="connsiteX3" fmla="*/ 0 w 574732"/>
                  <a:gd name="connsiteY3" fmla="*/ 395484 h 395484"/>
                  <a:gd name="connsiteX4" fmla="*/ 0 w 574732"/>
                  <a:gd name="connsiteY4" fmla="*/ 287366 h 395484"/>
                  <a:gd name="connsiteX5" fmla="*/ 287366 w 574732"/>
                  <a:gd name="connsiteY5" fmla="*/ 0 h 3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732" h="395484">
                    <a:moveTo>
                      <a:pt x="287366" y="0"/>
                    </a:moveTo>
                    <a:cubicBezTo>
                      <a:pt x="446074" y="0"/>
                      <a:pt x="574732" y="128658"/>
                      <a:pt x="574732" y="287366"/>
                    </a:cubicBezTo>
                    <a:lnTo>
                      <a:pt x="574732" y="395484"/>
                    </a:lnTo>
                    <a:lnTo>
                      <a:pt x="0" y="395484"/>
                    </a:lnTo>
                    <a:lnTo>
                      <a:pt x="0" y="287366"/>
                    </a:lnTo>
                    <a:cubicBezTo>
                      <a:pt x="0" y="128658"/>
                      <a:pt x="128658" y="0"/>
                      <a:pt x="2873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rgbClr val="4F53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5" name="Picture 2" descr="Python] 파이썬 문법과 라이브러리 총정리">
            <a:extLst>
              <a:ext uri="{FF2B5EF4-FFF2-40B4-BE49-F238E27FC236}">
                <a16:creationId xmlns:a16="http://schemas.microsoft.com/office/drawing/2014/main" id="{CCDB82A2-1395-430F-8741-C4F7A4898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8" r="22490"/>
          <a:stretch/>
        </p:blipFill>
        <p:spPr bwMode="auto">
          <a:xfrm flipH="1">
            <a:off x="1252435" y="229203"/>
            <a:ext cx="735768" cy="8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9AD54C2E-3918-4E09-BC00-27FDB77E2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151806"/>
              </p:ext>
            </p:extLst>
          </p:nvPr>
        </p:nvGraphicFramePr>
        <p:xfrm>
          <a:off x="1075225" y="1884038"/>
          <a:ext cx="4972424" cy="364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비트맵 이미지" r:id="rId4" imgW="7109640" imgH="3642480" progId="Paint.Picture">
                  <p:embed/>
                </p:oleObj>
              </mc:Choice>
              <mc:Fallback>
                <p:oleObj name="비트맵 이미지" r:id="rId4" imgW="7109640" imgH="3642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225" y="1884038"/>
                        <a:ext cx="4972424" cy="364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14438E-F41B-4F2E-94A9-10ACCF8D1ACC}"/>
              </a:ext>
            </a:extLst>
          </p:cNvPr>
          <p:cNvSpPr/>
          <p:nvPr/>
        </p:nvSpPr>
        <p:spPr>
          <a:xfrm>
            <a:off x="3305942" y="4307542"/>
            <a:ext cx="475129" cy="488576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AEF078DE-68F3-4D5A-81C4-71C1DB7311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680614"/>
              </p:ext>
            </p:extLst>
          </p:nvPr>
        </p:nvGraphicFramePr>
        <p:xfrm>
          <a:off x="6704561" y="1312329"/>
          <a:ext cx="398462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비트맵 이미지" r:id="rId6" imgW="3985200" imgH="1386720" progId="Paint.Picture">
                  <p:embed/>
                </p:oleObj>
              </mc:Choice>
              <mc:Fallback>
                <p:oleObj name="비트맵 이미지" r:id="rId6" imgW="3985200" imgH="1386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04561" y="1312329"/>
                        <a:ext cx="3984625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4596FE39-EE25-4528-9302-E8D7C3C09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043444"/>
              </p:ext>
            </p:extLst>
          </p:nvPr>
        </p:nvGraphicFramePr>
        <p:xfrm>
          <a:off x="5203054" y="2681874"/>
          <a:ext cx="5723871" cy="368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비트맵 이미지" r:id="rId8" imgW="7414200" imgH="3680640" progId="Paint.Picture">
                  <p:embed/>
                </p:oleObj>
              </mc:Choice>
              <mc:Fallback>
                <p:oleObj name="비트맵 이미지" r:id="rId8" imgW="7414200" imgH="3680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3054" y="2681874"/>
                        <a:ext cx="5723871" cy="368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213F6A-503E-4D66-8CE6-D338908CD4CD}"/>
              </a:ext>
            </a:extLst>
          </p:cNvPr>
          <p:cNvSpPr/>
          <p:nvPr/>
        </p:nvSpPr>
        <p:spPr>
          <a:xfrm>
            <a:off x="6149789" y="4473388"/>
            <a:ext cx="3801035" cy="259977"/>
          </a:xfrm>
          <a:prstGeom prst="roundRect">
            <a:avLst/>
          </a:prstGeom>
          <a:noFill/>
          <a:ln w="38100">
            <a:solidFill>
              <a:srgbClr val="FD6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36727"/>
      </p:ext>
    </p:extLst>
  </p:cSld>
  <p:clrMapOvr>
    <a:masterClrMapping/>
  </p:clrMapOvr>
</p:sld>
</file>

<file path=ppt/theme/theme1.xml><?xml version="1.0" encoding="utf-8"?>
<a:theme xmlns:a="http://schemas.openxmlformats.org/drawingml/2006/main" name="2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150</Words>
  <Application>Microsoft Office PowerPoint</Application>
  <PresentationFormat>와이드스크린</PresentationFormat>
  <Paragraphs>32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</vt:lpstr>
      <vt:lpstr>맑은 고딕</vt:lpstr>
      <vt:lpstr>야놀자 야체 B</vt:lpstr>
      <vt:lpstr>Arial</vt:lpstr>
      <vt:lpstr>23_Office 테마</vt:lpstr>
      <vt:lpstr>비트맵 이미지</vt:lpstr>
      <vt:lpstr>그림판 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조 영훈</cp:lastModifiedBy>
  <cp:revision>11</cp:revision>
  <dcterms:created xsi:type="dcterms:W3CDTF">2020-12-22T02:25:54Z</dcterms:created>
  <dcterms:modified xsi:type="dcterms:W3CDTF">2022-03-13T14:34:22Z</dcterms:modified>
</cp:coreProperties>
</file>